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  <p:sldId id="276" r:id="rId23"/>
    <p:sldId id="278" r:id="rId24"/>
    <p:sldId id="279" r:id="rId25"/>
    <p:sldId id="280" r:id="rId26"/>
    <p:sldId id="282" r:id="rId27"/>
    <p:sldId id="281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leprof.com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32227" y="1074313"/>
            <a:ext cx="4782207" cy="3329581"/>
          </a:xfrm>
        </p:spPr>
        <p:txBody>
          <a:bodyPr/>
          <a:lstStyle/>
          <a:p>
            <a:r>
              <a:rPr lang="fr-FR" dirty="0" smtClean="0"/>
              <a:t>C’est quoi                     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10" y="2149222"/>
            <a:ext cx="4212407" cy="2254672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0174817" y="1074312"/>
            <a:ext cx="1826656" cy="33295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649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:circle/>
      </p:transition>
    </mc:Choice>
    <mc:Fallback xmlns="">
      <p:transition spd="slow" advClick="0" advTm="3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74144" y="1238327"/>
            <a:ext cx="10081990" cy="3874583"/>
          </a:xfrm>
        </p:spPr>
        <p:txBody>
          <a:bodyPr/>
          <a:lstStyle/>
          <a:p>
            <a:r>
              <a:rPr lang="fr-FR" dirty="0" smtClean="0"/>
              <a:t>En offrant des formations de qualité à domicile ou à distance à un prix abordable dans tous les domaines de science pour toutes personnes souhaitant améliorer son niveau et aussi divers que les entreprises et les particuliers ont besoins actuellement.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307" y="5578827"/>
            <a:ext cx="1944710" cy="10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4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958076" y="2612822"/>
            <a:ext cx="9404723" cy="1079868"/>
          </a:xfrm>
        </p:spPr>
        <p:txBody>
          <a:bodyPr/>
          <a:lstStyle/>
          <a:p>
            <a:pPr algn="ctr"/>
            <a:r>
              <a:rPr lang="fr-FR" b="1" dirty="0" smtClean="0"/>
              <a:t>Les Formations disponibles 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62" y="4651549"/>
            <a:ext cx="3346234" cy="17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98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prestig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442434"/>
            <a:ext cx="5361250" cy="3567448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0927"/>
          </a:xfrm>
        </p:spPr>
        <p:txBody>
          <a:bodyPr/>
          <a:lstStyle/>
          <a:p>
            <a:r>
              <a:rPr lang="fr-FR" dirty="0" smtClean="0"/>
              <a:t>1. Primaire et Secondaire </a:t>
            </a:r>
            <a:endParaRPr lang="fr-FR" dirty="0"/>
          </a:p>
        </p:txBody>
      </p:sp>
      <p:sp>
        <p:nvSpPr>
          <p:cNvPr id="6" name="Titre 4"/>
          <p:cNvSpPr txBox="1">
            <a:spLocks/>
          </p:cNvSpPr>
          <p:nvPr/>
        </p:nvSpPr>
        <p:spPr>
          <a:xfrm>
            <a:off x="6168980" y="1506829"/>
            <a:ext cx="5434884" cy="34386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dirty="0" smtClean="0"/>
              <a:t>Mathématique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dirty="0" smtClean="0"/>
              <a:t>Français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dirty="0" smtClean="0"/>
              <a:t>Histoire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dirty="0" smtClean="0"/>
              <a:t>Géographie et Autres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22" y="4703064"/>
            <a:ext cx="3116688" cy="166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3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14:prism isContent="1" isInverted="1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8200"/>
          </a:xfrm>
        </p:spPr>
        <p:txBody>
          <a:bodyPr/>
          <a:lstStyle/>
          <a:p>
            <a:r>
              <a:rPr lang="fr-FR" dirty="0" smtClean="0"/>
              <a:t>2. Humanités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90918"/>
            <a:ext cx="3951238" cy="4939048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4690077" y="1390918"/>
            <a:ext cx="6398633" cy="18030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dirty="0" smtClean="0"/>
              <a:t>Scientifique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Math-Physique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Biochimie</a:t>
            </a:r>
            <a:endParaRPr lang="fr-FR" sz="28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690077" y="3230639"/>
            <a:ext cx="6398633" cy="18030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dirty="0" smtClean="0"/>
              <a:t>Electronique 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Industriel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782805" y="4535886"/>
            <a:ext cx="6398633" cy="18030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dirty="0" smtClean="0"/>
              <a:t>Commercial 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Administrative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Gestion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14" y="4790777"/>
            <a:ext cx="3346234" cy="17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4000">
        <p14:reveal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899564"/>
          </a:xfrm>
        </p:spPr>
        <p:txBody>
          <a:bodyPr/>
          <a:lstStyle/>
          <a:p>
            <a:r>
              <a:rPr lang="fr-FR" dirty="0" smtClean="0"/>
              <a:t>3. Encadrement à l’université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52283"/>
            <a:ext cx="5231743" cy="3953814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5877855" y="1378043"/>
            <a:ext cx="6022224" cy="1519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3200" dirty="0" smtClean="0"/>
              <a:t>Informatique de Gestion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fr-FR" sz="2000" dirty="0" smtClean="0"/>
              <a:t>Conception Système d’Information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fr-FR" sz="2000" dirty="0" smtClean="0"/>
              <a:t>Administration Réseaux</a:t>
            </a:r>
            <a:endParaRPr lang="fr-FR" sz="2000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5877855" y="2756082"/>
            <a:ext cx="6022224" cy="862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3200" dirty="0" smtClean="0"/>
              <a:t>Comptabilité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877854" y="3503057"/>
            <a:ext cx="6022224" cy="8628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3200" dirty="0" smtClean="0"/>
              <a:t>Droit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05" y="4725654"/>
            <a:ext cx="3346234" cy="17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36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0775"/>
          </a:xfrm>
        </p:spPr>
        <p:txBody>
          <a:bodyPr/>
          <a:lstStyle/>
          <a:p>
            <a:r>
              <a:rPr lang="fr-FR" dirty="0" smtClean="0"/>
              <a:t>4. </a:t>
            </a:r>
            <a:r>
              <a:rPr lang="fr-FR" b="1" dirty="0" smtClean="0"/>
              <a:t>Formations Professionnelles</a:t>
            </a:r>
            <a:endParaRPr lang="fr-FR" b="1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46111" y="1223493"/>
            <a:ext cx="9404723" cy="7707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b="1" dirty="0" smtClean="0"/>
              <a:t>Informatique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" y="2115685"/>
            <a:ext cx="3992307" cy="21648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52" y="2115685"/>
            <a:ext cx="6058746" cy="15565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52" y="3492249"/>
            <a:ext cx="6058746" cy="310558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987" y="3672235"/>
            <a:ext cx="599994" cy="67217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5" y="4159092"/>
            <a:ext cx="3992307" cy="24387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207" y="5866054"/>
            <a:ext cx="1367181" cy="7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89931"/>
      </p:ext>
    </p:extLst>
  </p:cSld>
  <p:clrMapOvr>
    <a:masterClrMapping/>
  </p:clrMapOvr>
  <p:transition spd="slow" advClick="0" advTm="4000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91" y="1693567"/>
            <a:ext cx="4889679" cy="378639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7" y="1693567"/>
            <a:ext cx="6954591" cy="37863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304" y="5479958"/>
            <a:ext cx="2240923" cy="119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4000">
        <p:dissolve/>
      </p:transition>
    </mc:Choice>
    <mc:Fallback xmlns="">
      <p:transition spd="slow" advClick="0" advTm="4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20" y="1669065"/>
            <a:ext cx="5699294" cy="300596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281465" y="838068"/>
            <a:ext cx="4739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MARKETING DIGITAL ET COMMUNITY MANAGER</a:t>
            </a:r>
            <a:endParaRPr lang="fr-FR" sz="24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18" y="1669065"/>
            <a:ext cx="5139845" cy="30059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940949" y="1207400"/>
            <a:ext cx="4739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EXCEL DES ENTREPRISES</a:t>
            </a:r>
            <a:endParaRPr lang="fr-FR" sz="24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392" y="4958366"/>
            <a:ext cx="2717442" cy="14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7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split orient="vert"/>
      </p:transition>
    </mc:Choice>
    <mc:Fallback xmlns="">
      <p:transition spd="slow" advClick="0" advTm="4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33362" y="1313644"/>
            <a:ext cx="6851561" cy="991674"/>
          </a:xfrm>
        </p:spPr>
        <p:txBody>
          <a:bodyPr/>
          <a:lstStyle/>
          <a:p>
            <a:r>
              <a:rPr lang="fr-FR" dirty="0" smtClean="0"/>
              <a:t>Ne se base pas sur les formations professionnelles en informatiques seulement mais pour l’instant, ce sont celles qui sont disponibles.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4" y="449585"/>
            <a:ext cx="3851799" cy="20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06075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6685"/>
          </a:xfrm>
        </p:spPr>
        <p:txBody>
          <a:bodyPr/>
          <a:lstStyle/>
          <a:p>
            <a:r>
              <a:rPr lang="fr-FR" dirty="0" smtClean="0"/>
              <a:t>4. Suivie de TFC et Mémoire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527920"/>
            <a:ext cx="5014337" cy="417443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5782614" y="1339403"/>
            <a:ext cx="5975797" cy="8866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5782614" y="1527920"/>
            <a:ext cx="5561247" cy="2026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3200" dirty="0" smtClean="0"/>
              <a:t>Informatique de Gestion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fr-FR" sz="2000" dirty="0" smtClean="0"/>
              <a:t>Conception de Système d’information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fr-FR" sz="2000" dirty="0" smtClean="0"/>
              <a:t>Administration Réseaux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79" y="3911297"/>
            <a:ext cx="3346234" cy="17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89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00">
        <p15:prstTrans prst="origami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1446" y="1162529"/>
            <a:ext cx="11088750" cy="2084419"/>
          </a:xfrm>
        </p:spPr>
        <p:txBody>
          <a:bodyPr/>
          <a:lstStyle/>
          <a:p>
            <a:r>
              <a:rPr lang="fr-FR" dirty="0" smtClean="0"/>
              <a:t>Développé en 2023, le prof est une société révolutionnaire de notre pays développé par trois jeunes entrepreneurs:</a:t>
            </a:r>
            <a:endParaRPr lang="fr-FR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762021" y="3492133"/>
            <a:ext cx="10481235" cy="2316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955204" y="3492133"/>
            <a:ext cx="10481235" cy="2316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err="1" smtClean="0"/>
              <a:t>Chave</a:t>
            </a:r>
            <a:r>
              <a:rPr lang="fr-FR" dirty="0" smtClean="0"/>
              <a:t> NZUNGU ( Chef de Projet)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smtClean="0"/>
              <a:t>KIMUMBA </a:t>
            </a:r>
            <a:r>
              <a:rPr lang="fr-FR" dirty="0" err="1" smtClean="0"/>
              <a:t>Mikel’ange</a:t>
            </a:r>
            <a:r>
              <a:rPr lang="fr-FR" dirty="0" smtClean="0"/>
              <a:t> (Secrétaire)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dirty="0" smtClean="0"/>
              <a:t>Divin BADIDI (Directeur Technique)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972" y="5286330"/>
            <a:ext cx="2326439" cy="124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5000">
        <p:checker/>
      </p:transition>
    </mc:Choice>
    <mc:Fallback xmlns="">
      <p:transition spd="slow" advClick="0" advTm="5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35508" y="1083783"/>
            <a:ext cx="9404723" cy="4763226"/>
          </a:xfrm>
        </p:spPr>
        <p:txBody>
          <a:bodyPr/>
          <a:lstStyle/>
          <a:p>
            <a:r>
              <a:rPr lang="fr-FR" dirty="0" smtClean="0"/>
              <a:t>Cependant nous n’offrons pas seulement des solutions liées aux formations mais aussi nous offrons de services divers aux entreprises et aux particuliers qui en auront besoins.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84" y="3979116"/>
            <a:ext cx="4524434" cy="24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4000">
        <p14:vortex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7328" y="2434107"/>
            <a:ext cx="9404723" cy="1144910"/>
          </a:xfrm>
        </p:spPr>
        <p:txBody>
          <a:bodyPr/>
          <a:lstStyle/>
          <a:p>
            <a:pPr algn="ctr"/>
            <a:r>
              <a:rPr lang="fr-FR" b="1" dirty="0" smtClean="0"/>
              <a:t>Les Services disponibles </a:t>
            </a:r>
            <a:endParaRPr lang="fr-FR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05" y="3747297"/>
            <a:ext cx="4524434" cy="24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:dissolve/>
      </p:transition>
    </mc:Choice>
    <mc:Fallback xmlns="">
      <p:transition spd="slow" advClick="0" advTm="3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0775"/>
          </a:xfrm>
        </p:spPr>
        <p:txBody>
          <a:bodyPr/>
          <a:lstStyle/>
          <a:p>
            <a:r>
              <a:rPr lang="fr-FR" sz="3600" b="1" dirty="0" smtClean="0"/>
              <a:t>En Informatique:</a:t>
            </a:r>
            <a:br>
              <a:rPr lang="fr-FR" sz="3600" b="1" dirty="0" smtClean="0"/>
            </a:br>
            <a:r>
              <a:rPr lang="fr-FR" sz="3600" b="1" dirty="0" smtClean="0"/>
              <a:t/>
            </a:r>
            <a:br>
              <a:rPr lang="fr-FR" sz="3600" b="1" dirty="0" smtClean="0"/>
            </a:br>
            <a:endParaRPr lang="fr-FR" sz="3600" b="1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646111" y="1120462"/>
            <a:ext cx="10223657" cy="48939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Installation Vidéo Surveillance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Installation Réseaux LAN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Communication Visuelle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Création des Applications de gestion pour les écoles, entreprises et autres(Mobile Android &amp; Hios, Desktops et Web)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Administration de base des données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Community Manager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SEA et SEO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Shooting et Autres.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FR" sz="2800" dirty="0" smtClean="0"/>
              <a:t>Maintenance des Ordinateurs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305" y="3747297"/>
            <a:ext cx="4524434" cy="24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4000">
        <p14:reveal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Pour faciliter l’utilisation de nos services à distances et d’aider notre pays, nous avons développé une application nommé: </a:t>
            </a:r>
            <a:r>
              <a:rPr lang="fr-FR" sz="3200" dirty="0" err="1" smtClean="0"/>
              <a:t>leprofApp</a:t>
            </a:r>
            <a:r>
              <a:rPr lang="fr-FR" sz="3200" dirty="0" smtClean="0"/>
              <a:t> qui est déjà disponible sur le plateforme web en tapant: </a:t>
            </a:r>
            <a:r>
              <a:rPr lang="fr-FR" sz="3200" dirty="0" smtClean="0">
                <a:hlinkClick r:id="rId2"/>
              </a:rPr>
              <a:t>https://www.leprof.com</a:t>
            </a:r>
            <a:r>
              <a:rPr lang="fr-FR" sz="3200" dirty="0"/>
              <a:t> </a:t>
            </a:r>
            <a:r>
              <a:rPr lang="fr-FR" sz="3200" dirty="0" smtClean="0"/>
              <a:t>pour toutes les informations nous concernant et l’entreprenariat à distance afin de vous aider à être connecter à nos services et de vous aider à booster votre profile facilement et gratuitement.</a:t>
            </a:r>
            <a:endParaRPr lang="fr-FR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64" y="4764729"/>
            <a:ext cx="2898763" cy="15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6401"/>
      </p:ext>
    </p:extLst>
  </p:cSld>
  <p:clrMapOvr>
    <a:masterClrMapping/>
  </p:clrMapOvr>
  <p:transition spd="slow" advClick="0" advTm="4000"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6720" y="1161056"/>
            <a:ext cx="9798655" cy="4145040"/>
          </a:xfrm>
        </p:spPr>
        <p:txBody>
          <a:bodyPr/>
          <a:lstStyle/>
          <a:p>
            <a:r>
              <a:rPr lang="fr-FR" sz="4000" dirty="0" smtClean="0"/>
              <a:t>Nos services ne sont pas chers parce que c’est vous qui êtes chers à nos yeux et nous souhaitons contribuer à l’émergence de notre pays qui aujourd’hui a besoin des projets comme celui-ci pour son émergence. </a:t>
            </a:r>
            <a:endParaRPr lang="fr-FR" sz="40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313" y="4932155"/>
            <a:ext cx="2976036" cy="15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6415" y="439837"/>
            <a:ext cx="9404723" cy="4363981"/>
          </a:xfrm>
        </p:spPr>
        <p:txBody>
          <a:bodyPr/>
          <a:lstStyle/>
          <a:p>
            <a:r>
              <a:rPr lang="fr-FR" sz="3200" dirty="0" smtClean="0"/>
              <a:t>Actuellement nous offrons une réduction de 2% à nos services à toutes les personnes qui par lui, invite une personne à souscrire à nos services et si vous atteignez 10 Personnes, vous allez souscrire gratuitement à un de nos services au choix et si vous nous amener un partenaire, vous avez droit à souscrire à 2 de nos services gratuitement et si vous atteignez 10 partenaires, vous avez droit de souscrire à 2 de nos services gratuitement en amenant un bonus de 5 personnes.</a:t>
            </a:r>
            <a:endParaRPr lang="fr-FR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543" y="5152664"/>
            <a:ext cx="2308252" cy="123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8889"/>
      </p:ext>
    </p:extLst>
  </p:cSld>
  <p:clrMapOvr>
    <a:masterClrMapping/>
  </p:clrMapOvr>
  <p:transition spd="med" advClick="0" advTm="400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1868" y="774689"/>
            <a:ext cx="9404723" cy="2663969"/>
          </a:xfrm>
        </p:spPr>
        <p:txBody>
          <a:bodyPr/>
          <a:lstStyle/>
          <a:p>
            <a:r>
              <a:rPr lang="fr-FR" dirty="0" smtClean="0"/>
              <a:t>Donc la compteur à rebours a déjà démarrer et vous avez le choix et tous le monde est concernant par cette réduction.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789" y="2897746"/>
            <a:ext cx="5410856" cy="342600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447" y="5292227"/>
            <a:ext cx="1927198" cy="10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4000">
        <p14:glitter pattern="hexagon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206" y="348435"/>
            <a:ext cx="9404723" cy="862742"/>
          </a:xfrm>
        </p:spPr>
        <p:txBody>
          <a:bodyPr/>
          <a:lstStyle/>
          <a:p>
            <a:pPr algn="ctr"/>
            <a:r>
              <a:rPr lang="fr-FR" dirty="0" smtClean="0"/>
              <a:t>Nos Axes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51" y="1328799"/>
            <a:ext cx="3346234" cy="1791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50168" y="4255222"/>
            <a:ext cx="4204997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Les Services</a:t>
            </a:r>
            <a:endParaRPr lang="fr-F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3013656" y="3157333"/>
            <a:ext cx="1596982" cy="101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6454342" y="3258355"/>
            <a:ext cx="1801016" cy="996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19238" y="5666768"/>
            <a:ext cx="547137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https://www.leprof.com</a:t>
            </a:r>
            <a:endParaRPr lang="fr-FR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3992451" y="5178552"/>
            <a:ext cx="824248" cy="481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7134896" y="5178552"/>
            <a:ext cx="978794" cy="488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08006" y="4255222"/>
            <a:ext cx="5075428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Les Formations</a:t>
            </a:r>
            <a:endParaRPr lang="fr-F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51" y="1229915"/>
            <a:ext cx="3731081" cy="248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49077" y="3606150"/>
            <a:ext cx="9404723" cy="1182899"/>
          </a:xfrm>
        </p:spPr>
        <p:txBody>
          <a:bodyPr/>
          <a:lstStyle/>
          <a:p>
            <a:r>
              <a:rPr lang="fr-FR" dirty="0" smtClean="0"/>
              <a:t>Devenir intelligent, n’est pas sorcier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89" y="979954"/>
            <a:ext cx="4817713" cy="257865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5" y="4942955"/>
            <a:ext cx="680412" cy="687972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959763" y="4942955"/>
            <a:ext cx="2266682" cy="755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 smtClean="0"/>
              <a:t>leprof01</a:t>
            </a:r>
            <a:endParaRPr lang="fr-FR" sz="3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72" y="4905264"/>
            <a:ext cx="819754" cy="853443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3720202" y="4986861"/>
            <a:ext cx="2266682" cy="755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 smtClean="0"/>
              <a:t>Le prof</a:t>
            </a:r>
            <a:endParaRPr lang="fr-FR" sz="3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54" y="4977157"/>
            <a:ext cx="1100785" cy="772481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6570515" y="5016675"/>
            <a:ext cx="2266682" cy="755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 smtClean="0"/>
              <a:t>Le prof </a:t>
            </a:r>
            <a:endParaRPr lang="fr-FR" sz="36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91" y="4969138"/>
            <a:ext cx="833714" cy="850614"/>
          </a:xfrm>
          <a:prstGeom prst="rect">
            <a:avLst/>
          </a:prstGeom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9115605" y="5120815"/>
            <a:ext cx="2818183" cy="529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/>
              <a:t>+243817767357</a:t>
            </a:r>
            <a:endParaRPr lang="fr-FR" sz="2800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3226445" y="5901349"/>
            <a:ext cx="6154591" cy="755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 smtClean="0"/>
              <a:t>https://www.leprof.com</a:t>
            </a:r>
            <a:endParaRPr lang="fr-FR" sz="3600" dirty="0"/>
          </a:p>
        </p:txBody>
      </p:sp>
      <p:cxnSp>
        <p:nvCxnSpPr>
          <p:cNvPr id="15" name="Connecteur droit 14"/>
          <p:cNvCxnSpPr/>
          <p:nvPr/>
        </p:nvCxnSpPr>
        <p:spPr>
          <a:xfrm flipV="1">
            <a:off x="2955772" y="4623515"/>
            <a:ext cx="6664746" cy="128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2955772" y="5949515"/>
            <a:ext cx="6664746" cy="1287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78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:dissolve/>
      </p:transition>
    </mc:Choice>
    <mc:Fallback xmlns="">
      <p:transition spd="slow" advClick="0" advTm="3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61266" y="1302724"/>
            <a:ext cx="9811534" cy="2767000"/>
          </a:xfrm>
        </p:spPr>
        <p:txBody>
          <a:bodyPr/>
          <a:lstStyle/>
          <a:p>
            <a:r>
              <a:rPr lang="fr-FR" dirty="0" smtClean="0"/>
              <a:t>Nous avons remarqués que notre pays n’a pas un plateforme national de formations de qualité à un prix abordable à domicile ou à distance permettant: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874" y="4419728"/>
            <a:ext cx="3346234" cy="17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03703"/>
      </p:ext>
    </p:extLst>
  </p:cSld>
  <p:clrMapOvr>
    <a:masterClrMapping/>
  </p:clrMapOvr>
  <p:transition spd="slow"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1401" y="1519708"/>
            <a:ext cx="5630193" cy="4005329"/>
          </a:xfrm>
        </p:spPr>
        <p:txBody>
          <a:bodyPr/>
          <a:lstStyle/>
          <a:p>
            <a:r>
              <a:rPr lang="fr-FR" sz="3200" dirty="0" smtClean="0"/>
              <a:t>Aux parents de l’école primaire et humanitaire de faire appel à un prof pour encadrer son enfant pour qu’il devienne intelligent et s’améliore dans des cours qu’il éprouve des difficultés;</a:t>
            </a:r>
            <a:endParaRPr lang="fr-FR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1" y="1738649"/>
            <a:ext cx="5361250" cy="356744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93" y="4986399"/>
            <a:ext cx="2818201" cy="15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5000">
        <p14:vortex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21251" y="1622739"/>
            <a:ext cx="6117465" cy="4301544"/>
          </a:xfrm>
        </p:spPr>
        <p:txBody>
          <a:bodyPr/>
          <a:lstStyle/>
          <a:p>
            <a:r>
              <a:rPr lang="fr-FR" sz="3600" dirty="0" smtClean="0"/>
              <a:t>Aux universitaires, dans leur difficultés par rapport à un cour quelconque de faire appel à un prof pour leur encadrement afin qu’ils s’améliorent;</a:t>
            </a:r>
            <a:endParaRPr lang="fr-FR" sz="3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4" y="1622739"/>
            <a:ext cx="5231743" cy="395381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67" y="4857610"/>
            <a:ext cx="3346234" cy="17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35664"/>
      </p:ext>
    </p:extLst>
  </p:cSld>
  <p:clrMapOvr>
    <a:masterClrMapping/>
  </p:clrMapOvr>
  <p:transition spd="slow" advClick="0" advTm="5000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50039" y="1596980"/>
            <a:ext cx="6040192" cy="3837905"/>
          </a:xfrm>
        </p:spPr>
        <p:txBody>
          <a:bodyPr/>
          <a:lstStyle/>
          <a:p>
            <a:r>
              <a:rPr lang="fr-FR" sz="3200" dirty="0" smtClean="0"/>
              <a:t>Aux professionnelles, d’avoir un prof à domicile ou à distance pour un encadrement dans un domaine qu’il a des difficultés au boulot pour qu’ils s’améliorent;</a:t>
            </a:r>
            <a:endParaRPr lang="fr-FR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6" y="1751030"/>
            <a:ext cx="5043068" cy="33637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97" y="4793216"/>
            <a:ext cx="3346234" cy="17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6657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0540" y="1205948"/>
            <a:ext cx="5999387" cy="4174435"/>
          </a:xfrm>
        </p:spPr>
        <p:txBody>
          <a:bodyPr/>
          <a:lstStyle/>
          <a:p>
            <a:r>
              <a:rPr lang="fr-FR" sz="3600" dirty="0" smtClean="0"/>
              <a:t>Aux étudiants finalistes de faire appel un prof pour la suivie de leur Travaux de fin cycle et d’Etude dans tous les domaines de science.</a:t>
            </a:r>
            <a:endParaRPr lang="fr-FR" sz="3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6" y="1205948"/>
            <a:ext cx="5014337" cy="41744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93" y="4484854"/>
            <a:ext cx="3346234" cy="17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8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:dissolve/>
      </p:transition>
    </mc:Choice>
    <mc:Fallback xmlns=""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44733" y="1881809"/>
            <a:ext cx="6741250" cy="3523585"/>
          </a:xfrm>
        </p:spPr>
        <p:txBody>
          <a:bodyPr/>
          <a:lstStyle/>
          <a:p>
            <a:r>
              <a:rPr lang="fr-FR" sz="3600" dirty="0" smtClean="0"/>
              <a:t>A toutes les personnes qui souhaiteraient avoir un prof à domicile  ou à distance dans un domaine quelconque de science où il éprouve des difficultés …</a:t>
            </a:r>
            <a:endParaRPr lang="fr-FR" sz="3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" y="1801748"/>
            <a:ext cx="5292290" cy="368370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146" y="4741701"/>
            <a:ext cx="3346234" cy="17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6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14:shred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0055" y="981608"/>
            <a:ext cx="10017596" cy="1400530"/>
          </a:xfrm>
        </p:spPr>
        <p:txBody>
          <a:bodyPr/>
          <a:lstStyle/>
          <a:p>
            <a:r>
              <a:rPr lang="fr-FR" dirty="0" smtClean="0"/>
              <a:t>C’est dans cet optique qu’apparaît :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93" y="1970014"/>
            <a:ext cx="5744993" cy="30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3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236</TotalTime>
  <Words>659</Words>
  <Application>Microsoft Office PowerPoint</Application>
  <PresentationFormat>Grand écran</PresentationFormat>
  <Paragraphs>70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Century Gothic</vt:lpstr>
      <vt:lpstr>Wingdings</vt:lpstr>
      <vt:lpstr>Wingdings 3</vt:lpstr>
      <vt:lpstr>Ion</vt:lpstr>
      <vt:lpstr>C’est quoi                      </vt:lpstr>
      <vt:lpstr>Développé en 2023, le prof est une société révolutionnaire de notre pays développé par trois jeunes entrepreneurs:</vt:lpstr>
      <vt:lpstr>Nous avons remarqués que notre pays n’a pas un plateforme national de formations de qualité à un prix abordable à domicile ou à distance permettant:</vt:lpstr>
      <vt:lpstr>Aux parents de l’école primaire et humanitaire de faire appel à un prof pour encadrer son enfant pour qu’il devienne intelligent et s’améliore dans des cours qu’il éprouve des difficultés;</vt:lpstr>
      <vt:lpstr>Aux universitaires, dans leur difficultés par rapport à un cour quelconque de faire appel à un prof pour leur encadrement afin qu’ils s’améliorent;</vt:lpstr>
      <vt:lpstr>Aux professionnelles, d’avoir un prof à domicile ou à distance pour un encadrement dans un domaine qu’il a des difficultés au boulot pour qu’ils s’améliorent;</vt:lpstr>
      <vt:lpstr>Aux étudiants finalistes de faire appel un prof pour la suivie de leur Travaux de fin cycle et d’Etude dans tous les domaines de science.</vt:lpstr>
      <vt:lpstr>A toutes les personnes qui souhaiteraient avoir un prof à domicile  ou à distance dans un domaine quelconque de science où il éprouve des difficultés …</vt:lpstr>
      <vt:lpstr>C’est dans cet optique qu’apparaît :</vt:lpstr>
      <vt:lpstr>En offrant des formations de qualité à domicile ou à distance à un prix abordable dans tous les domaines de science pour toutes personnes souhaitant améliorer son niveau et aussi divers que les entreprises et les particuliers ont besoins actuellement.</vt:lpstr>
      <vt:lpstr>Les Formations disponibles </vt:lpstr>
      <vt:lpstr>1. Primaire et Secondaire </vt:lpstr>
      <vt:lpstr>2. Humanités</vt:lpstr>
      <vt:lpstr>3. Encadrement à l’université</vt:lpstr>
      <vt:lpstr>4. Formations Professionnelles</vt:lpstr>
      <vt:lpstr>Présentation PowerPoint</vt:lpstr>
      <vt:lpstr>Présentation PowerPoint</vt:lpstr>
      <vt:lpstr>Ne se base pas sur les formations professionnelles en informatiques seulement mais pour l’instant, ce sont celles qui sont disponibles.</vt:lpstr>
      <vt:lpstr>4. Suivie de TFC et Mémoire</vt:lpstr>
      <vt:lpstr>Cependant nous n’offrons pas seulement des solutions liées aux formations mais aussi nous offrons de services divers aux entreprises et aux particuliers qui en auront besoins.</vt:lpstr>
      <vt:lpstr>Les Services disponibles </vt:lpstr>
      <vt:lpstr>En Informatique:  </vt:lpstr>
      <vt:lpstr>Pour faciliter l’utilisation de nos services à distances et d’aider notre pays, nous avons développé une application nommé: leprofApp qui est déjà disponible sur le plateforme web en tapant: https://www.leprof.com pour toutes les informations nous concernant et l’entreprenariat à distance afin de vous aider à être connecter à nos services et de vous aider à booster votre profile facilement et gratuitement.</vt:lpstr>
      <vt:lpstr>Nos services ne sont pas chers parce que c’est vous qui êtes chers à nos yeux et nous souhaitons contribuer à l’émergence de notre pays qui aujourd’hui a besoin des projets comme celui-ci pour son émergence. </vt:lpstr>
      <vt:lpstr>Actuellement nous offrons une réduction de 2% à nos services à toutes les personnes qui par lui, invite une personne à souscrire à nos services et si vous atteignez 10 Personnes, vous allez souscrire gratuitement à un de nos services au choix et si vous nous amener un partenaire, vous avez droit à souscrire à 2 de nos services gratuitement et si vous atteignez 10 partenaires, vous avez droit de souscrire à 2 de nos services gratuitement en amenant un bonus de 5 personnes.</vt:lpstr>
      <vt:lpstr>Donc la compteur à rebours a déjà démarrer et vous avez le choix et tous le monde est concernant par cette réduction.</vt:lpstr>
      <vt:lpstr>Nos Axes</vt:lpstr>
      <vt:lpstr>Devenir intelligent, n’est pas sorcier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C’est quoi</dc:title>
  <dc:creator>BADIDI KAZIMALI</dc:creator>
  <cp:lastModifiedBy>BADIDI KAZIMALI</cp:lastModifiedBy>
  <cp:revision>24</cp:revision>
  <dcterms:created xsi:type="dcterms:W3CDTF">2023-05-22T02:42:30Z</dcterms:created>
  <dcterms:modified xsi:type="dcterms:W3CDTF">2023-05-26T10:55:40Z</dcterms:modified>
</cp:coreProperties>
</file>